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notesMasterIdLst>
    <p:notesMasterId r:id="rId2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 
The project consists on three main deliverables
- Database System -&gt; The main brain of the system
- Timelink mobile -&gt; Simple app where all users shall insert their working hours
- Timelink admin -&gt; Administrator app for managers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 
Explain each component together with each communication protocol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Elvin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Elvin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Manon
Manon
- Regulatory non-compliance (GDPR); No compliant measures (hashing, session timeout); High, legal risk, reputation risk
- Inconsistency between logs and actual actions;The logs do not accurately reflect the changes (delay or recording error).High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Leonardo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Elvin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Tomas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Timelink - Specification</dc:title>
  <dc:subject>PptxGenJS Presentation</dc:subject>
  <dc:creator>Created by Marp</dc:creator>
  <cp:lastModifiedBy>Created by Marp</cp:lastModifiedBy>
  <cp:revision>1</cp:revision>
  <dcterms:created xsi:type="dcterms:W3CDTF">2025-11-04T22:58:39Z</dcterms:created>
  <dcterms:modified xsi:type="dcterms:W3CDTF">2025-11-04T22:58:39Z</dcterms:modified>
</cp:coreProperties>
</file>